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Montserrat" pitchFamily="2" charset="77"/>
      <p:regular r:id="rId11"/>
      <p:bold r:id="rId12"/>
    </p:embeddedFont>
    <p:embeddedFont>
      <p:font typeface="Montserrat Bold" pitchFamily="2" charset="77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302" autoAdjust="0"/>
  </p:normalViewPr>
  <p:slideViewPr>
    <p:cSldViewPr>
      <p:cViewPr varScale="1">
        <p:scale>
          <a:sx n="63" d="100"/>
          <a:sy n="63" d="100"/>
        </p:scale>
        <p:origin x="224" y="7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904997" y="121331"/>
            <a:ext cx="14478000" cy="4994228"/>
            <a:chOff x="-2767455" y="-1209825"/>
            <a:chExt cx="19304000" cy="6658969"/>
          </a:xfrm>
        </p:grpSpPr>
        <p:sp>
          <p:nvSpPr>
            <p:cNvPr id="4" name="Freeform 4"/>
            <p:cNvSpPr/>
            <p:nvPr/>
          </p:nvSpPr>
          <p:spPr>
            <a:xfrm>
              <a:off x="-18" y="-1209825"/>
              <a:ext cx="13769129" cy="5675376"/>
            </a:xfrm>
            <a:custGeom>
              <a:avLst/>
              <a:gdLst/>
              <a:ahLst/>
              <a:cxnLst/>
              <a:rect l="l" t="t" r="r" b="b"/>
              <a:pathLst>
                <a:path w="13769129" h="5675377">
                  <a:moveTo>
                    <a:pt x="0" y="0"/>
                  </a:moveTo>
                  <a:lnTo>
                    <a:pt x="13769129" y="0"/>
                  </a:lnTo>
                  <a:lnTo>
                    <a:pt x="13769129" y="5675377"/>
                  </a:lnTo>
                  <a:lnTo>
                    <a:pt x="0" y="5675377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941" b="6395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2767455" y="-121457"/>
              <a:ext cx="19304000" cy="5570601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9720"/>
                </a:lnSpc>
              </a:pPr>
              <a:r>
                <a:rPr lang="tr-TR" sz="90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Eğitimde </a:t>
              </a:r>
            </a:p>
            <a:p>
              <a:pPr algn="ctr">
                <a:lnSpc>
                  <a:spcPts val="9720"/>
                </a:lnSpc>
              </a:pPr>
              <a:r>
                <a:rPr lang="tr-TR" sz="90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Bilim İletişimi </a:t>
              </a:r>
            </a:p>
            <a:p>
              <a:pPr algn="ctr">
                <a:lnSpc>
                  <a:spcPts val="9720"/>
                </a:lnSpc>
              </a:pPr>
              <a:r>
                <a:rPr lang="tr-TR" sz="90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Zirvesi 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463015" y="4892639"/>
            <a:ext cx="3361968" cy="928641"/>
            <a:chOff x="-4" y="270432"/>
            <a:chExt cx="4482623" cy="1238189"/>
          </a:xfrm>
        </p:grpSpPr>
        <p:sp>
          <p:nvSpPr>
            <p:cNvPr id="7" name="Freeform 7"/>
            <p:cNvSpPr/>
            <p:nvPr/>
          </p:nvSpPr>
          <p:spPr>
            <a:xfrm>
              <a:off x="-3" y="270432"/>
              <a:ext cx="4482622" cy="1209825"/>
            </a:xfrm>
            <a:custGeom>
              <a:avLst/>
              <a:gdLst/>
              <a:ahLst/>
              <a:cxnLst/>
              <a:rect l="l" t="t" r="r" b="b"/>
              <a:pathLst>
                <a:path w="4482622" h="1209825">
                  <a:moveTo>
                    <a:pt x="0" y="0"/>
                  </a:moveTo>
                  <a:lnTo>
                    <a:pt x="4482622" y="0"/>
                  </a:lnTo>
                  <a:lnTo>
                    <a:pt x="4482622" y="1209825"/>
                  </a:lnTo>
                  <a:lnTo>
                    <a:pt x="0" y="1209825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22195" b="-22195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-4" y="317844"/>
              <a:ext cx="4482617" cy="1190777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2527"/>
                </a:lnSpc>
              </a:pPr>
              <a:r>
                <a:rPr lang="tr-TR" sz="2340" dirty="0">
                  <a:solidFill>
                    <a:srgbClr val="2254C5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4-5 HAZİRAN 2026 </a:t>
              </a:r>
            </a:p>
            <a:p>
              <a:pPr algn="ctr">
                <a:lnSpc>
                  <a:spcPts val="2527"/>
                </a:lnSpc>
              </a:pPr>
              <a:r>
                <a:rPr lang="tr-TR" sz="2340" dirty="0">
                  <a:solidFill>
                    <a:srgbClr val="2254C5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SAKARYA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4843944" y="7414593"/>
            <a:ext cx="3990194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Yazarın Adı- SOYADI</a:t>
            </a:r>
          </a:p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Görev yaptığı kurum</a:t>
            </a:r>
          </a:p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e-posta adresi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82323" y="6111959"/>
            <a:ext cx="14123372" cy="140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80"/>
              </a:lnSpc>
            </a:pPr>
            <a:r>
              <a:rPr lang="tr-TR" sz="6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Bildiri Başlığı</a:t>
            </a:r>
          </a:p>
          <a:p>
            <a:pPr algn="ctr">
              <a:lnSpc>
                <a:spcPts val="1252"/>
              </a:lnSpc>
            </a:pPr>
            <a:endParaRPr lang="tr-TR" sz="6000" dirty="0">
              <a:solidFill>
                <a:srgbClr val="2254C5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r">
              <a:lnSpc>
                <a:spcPts val="1252"/>
              </a:lnSpc>
            </a:pPr>
            <a:endParaRPr lang="tr-TR" sz="6000" dirty="0">
              <a:solidFill>
                <a:srgbClr val="2254C5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ctr">
              <a:lnSpc>
                <a:spcPts val="1252"/>
              </a:lnSpc>
            </a:pPr>
            <a:endParaRPr lang="tr-TR" sz="6000" dirty="0">
              <a:solidFill>
                <a:srgbClr val="2254C5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r">
              <a:lnSpc>
                <a:spcPts val="1252"/>
              </a:lnSpc>
            </a:pPr>
            <a:endParaRPr lang="tr-TR" sz="6000" dirty="0">
              <a:solidFill>
                <a:srgbClr val="2254C5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453882" y="7414593"/>
            <a:ext cx="3990194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Yazarın Adı- SOYADI</a:t>
            </a:r>
          </a:p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Görev yaptığı kurum</a:t>
            </a:r>
          </a:p>
          <a:p>
            <a:pPr algn="ctr">
              <a:lnSpc>
                <a:spcPts val="3240"/>
              </a:lnSpc>
            </a:pPr>
            <a:r>
              <a:rPr lang="tr-TR" sz="30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e-posta adresi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3604160" y="1028700"/>
            <a:ext cx="11079680" cy="783769"/>
            <a:chOff x="0" y="0"/>
            <a:chExt cx="14772907" cy="104502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4772904" cy="1045020"/>
            </a:xfrm>
            <a:custGeom>
              <a:avLst/>
              <a:gdLst/>
              <a:ahLst/>
              <a:cxnLst/>
              <a:rect l="l" t="t" r="r" b="b"/>
              <a:pathLst>
                <a:path w="14772904" h="1045020">
                  <a:moveTo>
                    <a:pt x="0" y="0"/>
                  </a:moveTo>
                  <a:lnTo>
                    <a:pt x="14772904" y="0"/>
                  </a:lnTo>
                  <a:lnTo>
                    <a:pt x="14772904" y="1045020"/>
                  </a:lnTo>
                  <a:lnTo>
                    <a:pt x="0" y="104502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225449" b="-225450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4772907" cy="997401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TANITIMI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377426" y="2316504"/>
            <a:ext cx="13533149" cy="6578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tr-TR" sz="48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Sayın Hocam,</a:t>
            </a:r>
          </a:p>
          <a:p>
            <a:pPr algn="just">
              <a:lnSpc>
                <a:spcPts val="5184"/>
              </a:lnSpc>
            </a:pPr>
            <a:r>
              <a:rPr lang="tr-TR" sz="4800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Hedef kitlemiz öğretmenler, ebeveynler ve okul yöneticileri olacağı için araştırmanın tanıtımına, problemine yer verip sonuçlarını öğretmenler, ebeveynler, okul yöneticileri ve öğrenciler için yorumlamanız önerilir. Sunum süreniz 10-12 dakikadır. 10 slaydı geçmemeniz önerilir. İstatistiksel araçlar, analiz yöntemleri vb. bilgilere yer verilmemesi önerilir.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3604160" y="1028700"/>
            <a:ext cx="11079680" cy="783769"/>
            <a:chOff x="0" y="0"/>
            <a:chExt cx="14772907" cy="104502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4772904" cy="1045020"/>
            </a:xfrm>
            <a:custGeom>
              <a:avLst/>
              <a:gdLst/>
              <a:ahLst/>
              <a:cxnLst/>
              <a:rect l="l" t="t" r="r" b="b"/>
              <a:pathLst>
                <a:path w="14772904" h="1045020">
                  <a:moveTo>
                    <a:pt x="0" y="0"/>
                  </a:moveTo>
                  <a:lnTo>
                    <a:pt x="14772904" y="0"/>
                  </a:lnTo>
                  <a:lnTo>
                    <a:pt x="14772904" y="1045020"/>
                  </a:lnTo>
                  <a:lnTo>
                    <a:pt x="0" y="104502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225449" b="-225450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4772907" cy="997401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NEDEN İHTİYAÇ DUYULDU?</a:t>
              </a:r>
            </a:p>
          </p:txBody>
        </p:sp>
      </p:grp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1FC8C05-4879-2F45-1D4F-0BCA1555F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095500"/>
            <a:ext cx="14554200" cy="6705600"/>
          </a:xfrm>
        </p:spPr>
        <p:txBody>
          <a:bodyPr/>
          <a:lstStyle/>
          <a:p>
            <a:r>
              <a:rPr lang="tr-TR" dirty="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3604160" y="1028700"/>
            <a:ext cx="11079680" cy="783769"/>
            <a:chOff x="0" y="0"/>
            <a:chExt cx="14772907" cy="104502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4772904" cy="1045020"/>
            </a:xfrm>
            <a:custGeom>
              <a:avLst/>
              <a:gdLst/>
              <a:ahLst/>
              <a:cxnLst/>
              <a:rect l="l" t="t" r="r" b="b"/>
              <a:pathLst>
                <a:path w="14772904" h="1045020">
                  <a:moveTo>
                    <a:pt x="0" y="0"/>
                  </a:moveTo>
                  <a:lnTo>
                    <a:pt x="14772904" y="0"/>
                  </a:lnTo>
                  <a:lnTo>
                    <a:pt x="14772904" y="1045020"/>
                  </a:lnTo>
                  <a:lnTo>
                    <a:pt x="0" y="104502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225449" b="-225450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4772907" cy="997401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PROBLEMİ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DDE913E6-F6AA-4C04-8F57-CC2CC1F36318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707876" y="1028700"/>
            <a:ext cx="12872247" cy="1199693"/>
            <a:chOff x="0" y="0"/>
            <a:chExt cx="17162996" cy="159959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7162994" cy="1599581"/>
            </a:xfrm>
            <a:custGeom>
              <a:avLst/>
              <a:gdLst/>
              <a:ahLst/>
              <a:cxnLst/>
              <a:rect l="l" t="t" r="r" b="b"/>
              <a:pathLst>
                <a:path w="17162994" h="1599581">
                  <a:moveTo>
                    <a:pt x="0" y="0"/>
                  </a:moveTo>
                  <a:lnTo>
                    <a:pt x="17162994" y="0"/>
                  </a:lnTo>
                  <a:lnTo>
                    <a:pt x="17162994" y="1599581"/>
                  </a:lnTo>
                  <a:lnTo>
                    <a:pt x="0" y="159958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47287" r="13925" b="-112619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7162996" cy="155196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ÖĞRETMENLERE </a:t>
              </a:r>
            </a:p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YÖNELİK ÇIKTILARI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70B70DF4-77B0-BE2D-B8AA-C42C3EDCEB19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3206701" y="1028700"/>
            <a:ext cx="11874598" cy="1199693"/>
            <a:chOff x="0" y="0"/>
            <a:chExt cx="15832798" cy="159959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5832799" cy="1599593"/>
            </a:xfrm>
            <a:custGeom>
              <a:avLst/>
              <a:gdLst/>
              <a:ahLst/>
              <a:cxnLst/>
              <a:rect l="l" t="t" r="r" b="b"/>
              <a:pathLst>
                <a:path w="15832799" h="1599593">
                  <a:moveTo>
                    <a:pt x="0" y="0"/>
                  </a:moveTo>
                  <a:lnTo>
                    <a:pt x="15832799" y="0"/>
                  </a:lnTo>
                  <a:lnTo>
                    <a:pt x="15832799" y="1599593"/>
                  </a:lnTo>
                  <a:lnTo>
                    <a:pt x="0" y="1599593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60192" b="-125533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5832798" cy="155196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EĞİTİM YÖNETİCİLERİNE YÖNELİK ÇIKTILARI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7192E5FA-2107-C0C6-E7F8-338AF29752FE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383579" y="1028700"/>
            <a:ext cx="13520842" cy="1199693"/>
            <a:chOff x="0" y="0"/>
            <a:chExt cx="18027789" cy="159959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027791" cy="1599593"/>
            </a:xfrm>
            <a:custGeom>
              <a:avLst/>
              <a:gdLst/>
              <a:ahLst/>
              <a:cxnLst/>
              <a:rect l="l" t="t" r="r" b="b"/>
              <a:pathLst>
                <a:path w="18027791" h="1599593">
                  <a:moveTo>
                    <a:pt x="0" y="0"/>
                  </a:moveTo>
                  <a:lnTo>
                    <a:pt x="18027791" y="0"/>
                  </a:lnTo>
                  <a:lnTo>
                    <a:pt x="18027791" y="1599593"/>
                  </a:lnTo>
                  <a:lnTo>
                    <a:pt x="0" y="1599593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47285" r="18053" b="-112626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8027789" cy="155196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ÖĞRENCİLERE </a:t>
              </a:r>
            </a:p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YÖNELİK ÇIKTILARI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9C7C81D9-C165-5A8D-338E-CD3873A3B98C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116601" y="1028700"/>
            <a:ext cx="14054798" cy="1199693"/>
            <a:chOff x="0" y="0"/>
            <a:chExt cx="18739731" cy="159959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739732" cy="1599593"/>
            </a:xfrm>
            <a:custGeom>
              <a:avLst/>
              <a:gdLst/>
              <a:ahLst/>
              <a:cxnLst/>
              <a:rect l="l" t="t" r="r" b="b"/>
              <a:pathLst>
                <a:path w="18739732" h="1599593">
                  <a:moveTo>
                    <a:pt x="0" y="0"/>
                  </a:moveTo>
                  <a:lnTo>
                    <a:pt x="18739732" y="0"/>
                  </a:lnTo>
                  <a:lnTo>
                    <a:pt x="18739732" y="1599593"/>
                  </a:lnTo>
                  <a:lnTo>
                    <a:pt x="0" y="1599593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47285" r="21166" b="-112626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8739731" cy="155196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ARAŞTIRMANIN EBEVEYNLERE </a:t>
              </a:r>
            </a:p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YÖNELİK ÇIKTILARI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03E5EFC0-A242-7C1A-4398-68C33AB26B54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116601" y="1028700"/>
            <a:ext cx="14054798" cy="783900"/>
            <a:chOff x="0" y="0"/>
            <a:chExt cx="18739731" cy="10452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739732" cy="1045203"/>
            </a:xfrm>
            <a:custGeom>
              <a:avLst/>
              <a:gdLst/>
              <a:ahLst/>
              <a:cxnLst/>
              <a:rect l="l" t="t" r="r" b="b"/>
              <a:pathLst>
                <a:path w="18739732" h="1045203">
                  <a:moveTo>
                    <a:pt x="0" y="0"/>
                  </a:moveTo>
                  <a:lnTo>
                    <a:pt x="18739732" y="0"/>
                  </a:lnTo>
                  <a:lnTo>
                    <a:pt x="18739732" y="1045203"/>
                  </a:lnTo>
                  <a:lnTo>
                    <a:pt x="0" y="1045203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225407" r="21166" b="-225406"/>
              </a:stretch>
            </a:blipFill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7625"/>
              <a:ext cx="18739731" cy="99757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3888"/>
                </a:lnSpc>
              </a:pPr>
              <a:r>
                <a:rPr lang="tr-TR" sz="3600" b="1" dirty="0">
                  <a:solidFill>
                    <a:srgbClr val="2254C5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ÖNERİLER</a:t>
              </a:r>
            </a:p>
          </p:txBody>
        </p:sp>
      </p:grpSp>
      <p:sp>
        <p:nvSpPr>
          <p:cNvPr id="7" name="Content Placeholder 10">
            <a:extLst>
              <a:ext uri="{FF2B5EF4-FFF2-40B4-BE49-F238E27FC236}">
                <a16:creationId xmlns:a16="http://schemas.microsoft.com/office/drawing/2014/main" id="{82929D95-BDBE-BB01-6F77-D04945EEEEE7}"/>
              </a:ext>
            </a:extLst>
          </p:cNvPr>
          <p:cNvSpPr txBox="1">
            <a:spLocks/>
          </p:cNvSpPr>
          <p:nvPr/>
        </p:nvSpPr>
        <p:spPr>
          <a:xfrm>
            <a:off x="1676400" y="2095500"/>
            <a:ext cx="14554200" cy="6705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Metninizi giriniz</a:t>
            </a:r>
          </a:p>
          <a:p>
            <a:pPr marL="0" indent="0">
              <a:buFont typeface="Arial" pitchFamily="34" charset="0"/>
              <a:buNone/>
            </a:pPr>
            <a:endParaRPr lang="en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Macintosh PowerPoint</Application>
  <PresentationFormat>Custom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Montserrat Bold</vt:lpstr>
      <vt:lpstr>Arial</vt:lpstr>
      <vt:lpstr>Montserrat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5-6 HAZİRAN 2026 SAKARYA</dc:title>
  <cp:lastModifiedBy>FILIZ BACAKSIZ</cp:lastModifiedBy>
  <cp:revision>3</cp:revision>
  <dcterms:created xsi:type="dcterms:W3CDTF">2006-08-16T00:00:00Z</dcterms:created>
  <dcterms:modified xsi:type="dcterms:W3CDTF">2026-06-02T14:39:53Z</dcterms:modified>
  <dc:identifier>DAHLbTeiglI</dc:identifier>
</cp:coreProperties>
</file>